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800" r:id="rId5"/>
    <p:sldId id="844" r:id="rId6"/>
    <p:sldId id="84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6A909-6C3E-4F89-AB48-9AF5E699A3ED}" v="31" dt="2019-10-16T07:14:23.503"/>
    <p1510:client id="{A1EF4778-0C6F-4C61-9BD8-AEA63609FABD}" v="1" dt="2019-10-16T08:11:31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86" y="58"/>
      </p:cViewPr>
      <p:guideLst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Sedláček" userId="0641f7cd-3594-4805-bc46-c04e8c0e29c1" providerId="ADAL" clId="{A1EF4778-0C6F-4C61-9BD8-AEA63609FABD}"/>
    <pc:docChg chg="modSld">
      <pc:chgData name="Marek Sedláček" userId="0641f7cd-3594-4805-bc46-c04e8c0e29c1" providerId="ADAL" clId="{A1EF4778-0C6F-4C61-9BD8-AEA63609FABD}" dt="2019-10-16T08:11:38.465" v="6" actId="962"/>
      <pc:docMkLst>
        <pc:docMk/>
      </pc:docMkLst>
      <pc:sldChg chg="addSp modSp">
        <pc:chgData name="Marek Sedláček" userId="0641f7cd-3594-4805-bc46-c04e8c0e29c1" providerId="ADAL" clId="{A1EF4778-0C6F-4C61-9BD8-AEA63609FABD}" dt="2019-10-16T08:11:38.465" v="6" actId="962"/>
        <pc:sldMkLst>
          <pc:docMk/>
          <pc:sldMk cId="3296488478" sldId="843"/>
        </pc:sldMkLst>
        <pc:spChg chg="mod">
          <ac:chgData name="Marek Sedláček" userId="0641f7cd-3594-4805-bc46-c04e8c0e29c1" providerId="ADAL" clId="{A1EF4778-0C6F-4C61-9BD8-AEA63609FABD}" dt="2019-10-16T08:11:15.189" v="0" actId="6549"/>
          <ac:spMkLst>
            <pc:docMk/>
            <pc:sldMk cId="3296488478" sldId="843"/>
            <ac:spMk id="2" creationId="{6C444399-C5C5-42FB-A132-67C895AE74BD}"/>
          </ac:spMkLst>
        </pc:spChg>
        <pc:picChg chg="add mod">
          <ac:chgData name="Marek Sedláček" userId="0641f7cd-3594-4805-bc46-c04e8c0e29c1" providerId="ADAL" clId="{A1EF4778-0C6F-4C61-9BD8-AEA63609FABD}" dt="2019-10-16T08:11:38.465" v="6" actId="962"/>
          <ac:picMkLst>
            <pc:docMk/>
            <pc:sldMk cId="3296488478" sldId="843"/>
            <ac:picMk id="4" creationId="{F8DD7AC2-319C-4981-BE49-C753BEB7E2F7}"/>
          </ac:picMkLst>
        </pc:picChg>
      </pc:sldChg>
    </pc:docChg>
  </pc:docChgLst>
  <pc:docChgLst>
    <pc:chgData name="Marek Sedláček" userId="0641f7cd-3594-4805-bc46-c04e8c0e29c1" providerId="ADAL" clId="{4926A909-6C3E-4F89-AB48-9AF5E699A3ED}"/>
    <pc:docChg chg="undo redo custSel addSld delSld modSld">
      <pc:chgData name="Marek Sedláček" userId="0641f7cd-3594-4805-bc46-c04e8c0e29c1" providerId="ADAL" clId="{4926A909-6C3E-4F89-AB48-9AF5E699A3ED}" dt="2019-10-16T07:14:48.168" v="875" actId="20577"/>
      <pc:docMkLst>
        <pc:docMk/>
      </pc:docMkLst>
      <pc:sldChg chg="modSp del modAnim modNotesTx">
        <pc:chgData name="Marek Sedláček" userId="0641f7cd-3594-4805-bc46-c04e8c0e29c1" providerId="ADAL" clId="{4926A909-6C3E-4F89-AB48-9AF5E699A3ED}" dt="2019-10-16T07:11:04.014" v="771" actId="2696"/>
        <pc:sldMkLst>
          <pc:docMk/>
          <pc:sldMk cId="3076033228" sldId="801"/>
        </pc:sldMkLst>
        <pc:spChg chg="mod">
          <ac:chgData name="Marek Sedláček" userId="0641f7cd-3594-4805-bc46-c04e8c0e29c1" providerId="ADAL" clId="{4926A909-6C3E-4F89-AB48-9AF5E699A3ED}" dt="2019-10-16T05:22:18.369" v="514" actId="6549"/>
          <ac:spMkLst>
            <pc:docMk/>
            <pc:sldMk cId="3076033228" sldId="801"/>
            <ac:spMk id="123" creationId="{EBA18209-197F-4A3C-9829-C1CC9C7F4C63}"/>
          </ac:spMkLst>
        </pc:spChg>
        <pc:spChg chg="mod">
          <ac:chgData name="Marek Sedláček" userId="0641f7cd-3594-4805-bc46-c04e8c0e29c1" providerId="ADAL" clId="{4926A909-6C3E-4F89-AB48-9AF5E699A3ED}" dt="2019-10-16T05:20:49.141" v="346" actId="1076"/>
          <ac:spMkLst>
            <pc:docMk/>
            <pc:sldMk cId="3076033228" sldId="801"/>
            <ac:spMk id="132" creationId="{FB0222F8-0C00-475D-8179-A08373358539}"/>
          </ac:spMkLst>
        </pc:spChg>
      </pc:sldChg>
      <pc:sldChg chg="addSp modSp">
        <pc:chgData name="Marek Sedláček" userId="0641f7cd-3594-4805-bc46-c04e8c0e29c1" providerId="ADAL" clId="{4926A909-6C3E-4F89-AB48-9AF5E699A3ED}" dt="2019-10-16T07:13:46.747" v="850" actId="1076"/>
        <pc:sldMkLst>
          <pc:docMk/>
          <pc:sldMk cId="3296488478" sldId="843"/>
        </pc:sldMkLst>
        <pc:spChg chg="add mod">
          <ac:chgData name="Marek Sedláček" userId="0641f7cd-3594-4805-bc46-c04e8c0e29c1" providerId="ADAL" clId="{4926A909-6C3E-4F89-AB48-9AF5E699A3ED}" dt="2019-10-16T07:13:46.747" v="850" actId="1076"/>
          <ac:spMkLst>
            <pc:docMk/>
            <pc:sldMk cId="3296488478" sldId="843"/>
            <ac:spMk id="2" creationId="{6C444399-C5C5-42FB-A132-67C895AE74BD}"/>
          </ac:spMkLst>
        </pc:spChg>
      </pc:sldChg>
      <pc:sldChg chg="addSp delSp modSp add modNotesTx">
        <pc:chgData name="Marek Sedláček" userId="0641f7cd-3594-4805-bc46-c04e8c0e29c1" providerId="ADAL" clId="{4926A909-6C3E-4F89-AB48-9AF5E699A3ED}" dt="2019-10-16T07:14:48.168" v="875" actId="20577"/>
        <pc:sldMkLst>
          <pc:docMk/>
          <pc:sldMk cId="628807612" sldId="844"/>
        </pc:sldMkLst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3" creationId="{1D6EE5C7-5A0A-43B1-90AE-ADB5909A6571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4" creationId="{AC4438B4-5942-4B52-9347-2748FC6FBF31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5" creationId="{EB989790-37CF-4F9C-A05F-E18CE0705C35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6" creationId="{0233A777-D5B5-479C-8015-95B760FC7429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7" creationId="{02CEC2F4-70AF-4E11-9394-3CBEB1B3FF0A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24" creationId="{A9504CC5-1B01-4257-B056-47D76AA1CC54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25" creationId="{15AD2717-9160-44BD-A2FB-59483A2CEBE8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26" creationId="{D69A821B-945F-47A6-9E96-25C0EDD45BB1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28" creationId="{FA8BF31D-A62E-42AF-9AF5-FAA4DC57B6CB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34" creationId="{4D09DB94-1F87-4577-AA72-7D94348351F1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41" creationId="{85065A06-82E9-4175-9871-E79026C0FC8C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47" creationId="{916FF985-EF09-484E-AD05-C48F38D35197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15" creationId="{E1E81B0B-D25C-4706-B1A7-C77A72F172EB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16" creationId="{BFFBC047-8AFE-45DD-98C9-74D0DD55BB66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17" creationId="{935672F6-F318-42AA-881C-4D67DB66B2A4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19" creationId="{01D7764B-34E7-4364-8628-69A76B20BCC7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23" creationId="{EBA18209-197F-4A3C-9829-C1CC9C7F4C63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24" creationId="{E807AB6D-63EE-4EE0-9BB6-0B8282130194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25" creationId="{0A5B0C63-394D-4741-8757-1097651DEBC5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26" creationId="{CCCB987D-57E5-47F4-9D48-77C62A6C8199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27" creationId="{F41A00B5-4774-4311-B0A0-6D8D66ED8AA9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32" creationId="{FB0222F8-0C00-475D-8179-A08373358539}"/>
          </ac:spMkLst>
        </pc:spChg>
        <pc:spChg chg="del">
          <ac:chgData name="Marek Sedláček" userId="0641f7cd-3594-4805-bc46-c04e8c0e29c1" providerId="ADAL" clId="{4926A909-6C3E-4F89-AB48-9AF5E699A3ED}" dt="2019-10-16T07:10:36.076" v="765" actId="478"/>
          <ac:spMkLst>
            <pc:docMk/>
            <pc:sldMk cId="628807612" sldId="844"/>
            <ac:spMk id="138" creationId="{8E8D5239-39D5-4DBC-94B4-6DA503B69371}"/>
          </ac:spMkLst>
        </pc:spChg>
        <pc:grpChg chg="del">
          <ac:chgData name="Marek Sedláček" userId="0641f7cd-3594-4805-bc46-c04e8c0e29c1" providerId="ADAL" clId="{4926A909-6C3E-4F89-AB48-9AF5E699A3ED}" dt="2019-10-16T07:10:36.076" v="765" actId="478"/>
          <ac:grpSpMkLst>
            <pc:docMk/>
            <pc:sldMk cId="628807612" sldId="844"/>
            <ac:grpSpMk id="18" creationId="{3A6EB861-27EE-46BB-986A-875DC44104E0}"/>
          </ac:grpSpMkLst>
        </pc:grpChg>
        <pc:grpChg chg="del">
          <ac:chgData name="Marek Sedláček" userId="0641f7cd-3594-4805-bc46-c04e8c0e29c1" providerId="ADAL" clId="{4926A909-6C3E-4F89-AB48-9AF5E699A3ED}" dt="2019-10-16T07:10:36.076" v="765" actId="478"/>
          <ac:grpSpMkLst>
            <pc:docMk/>
            <pc:sldMk cId="628807612" sldId="844"/>
            <ac:grpSpMk id="21" creationId="{E40C176A-AC81-4002-9BE9-1374DBCA36A3}"/>
          </ac:grpSpMkLst>
        </pc:grpChg>
        <pc:grpChg chg="del">
          <ac:chgData name="Marek Sedláček" userId="0641f7cd-3594-4805-bc46-c04e8c0e29c1" providerId="ADAL" clId="{4926A909-6C3E-4F89-AB48-9AF5E699A3ED}" dt="2019-10-16T07:10:36.076" v="765" actId="478"/>
          <ac:grpSpMkLst>
            <pc:docMk/>
            <pc:sldMk cId="628807612" sldId="844"/>
            <ac:grpSpMk id="29" creationId="{8B1B37C9-9A93-493E-81F3-90D2C61D4FE1}"/>
          </ac:grpSpMkLst>
        </pc:grpChg>
        <pc:grpChg chg="del">
          <ac:chgData name="Marek Sedláček" userId="0641f7cd-3594-4805-bc46-c04e8c0e29c1" providerId="ADAL" clId="{4926A909-6C3E-4F89-AB48-9AF5E699A3ED}" dt="2019-10-16T07:10:36.076" v="765" actId="478"/>
          <ac:grpSpMkLst>
            <pc:docMk/>
            <pc:sldMk cId="628807612" sldId="844"/>
            <ac:grpSpMk id="38" creationId="{4F81E41F-7B27-4888-BB68-F9024088D5E7}"/>
          </ac:grpSpMkLst>
        </pc:grpChg>
        <pc:grpChg chg="del">
          <ac:chgData name="Marek Sedláček" userId="0641f7cd-3594-4805-bc46-c04e8c0e29c1" providerId="ADAL" clId="{4926A909-6C3E-4F89-AB48-9AF5E699A3ED}" dt="2019-10-16T07:10:36.076" v="765" actId="478"/>
          <ac:grpSpMkLst>
            <pc:docMk/>
            <pc:sldMk cId="628807612" sldId="844"/>
            <ac:grpSpMk id="48" creationId="{7B0466CA-6526-4266-A81C-E6A54A01F469}"/>
          </ac:grpSpMkLst>
        </pc:grpChg>
        <pc:grpChg chg="del">
          <ac:chgData name="Marek Sedláček" userId="0641f7cd-3594-4805-bc46-c04e8c0e29c1" providerId="ADAL" clId="{4926A909-6C3E-4F89-AB48-9AF5E699A3ED}" dt="2019-10-16T07:10:36.076" v="765" actId="478"/>
          <ac:grpSpMkLst>
            <pc:docMk/>
            <pc:sldMk cId="628807612" sldId="844"/>
            <ac:grpSpMk id="51" creationId="{86B0BA06-9200-4A76-A986-56DC955A9F49}"/>
          </ac:grpSpMkLst>
        </pc:grpChg>
        <pc:grpChg chg="del">
          <ac:chgData name="Marek Sedláček" userId="0641f7cd-3594-4805-bc46-c04e8c0e29c1" providerId="ADAL" clId="{4926A909-6C3E-4F89-AB48-9AF5E699A3ED}" dt="2019-10-16T07:10:36.076" v="765" actId="478"/>
          <ac:grpSpMkLst>
            <pc:docMk/>
            <pc:sldMk cId="628807612" sldId="844"/>
            <ac:grpSpMk id="56" creationId="{367957E9-05C2-448D-80F8-5DC74FE5E486}"/>
          </ac:grpSpMkLst>
        </pc:grpChg>
        <pc:picChg chg="add mod">
          <ac:chgData name="Marek Sedláček" userId="0641f7cd-3594-4805-bc46-c04e8c0e29c1" providerId="ADAL" clId="{4926A909-6C3E-4F89-AB48-9AF5E699A3ED}" dt="2019-10-16T07:10:56.867" v="770" actId="14100"/>
          <ac:picMkLst>
            <pc:docMk/>
            <pc:sldMk cId="628807612" sldId="844"/>
            <ac:picMk id="2" creationId="{BA0BB117-46AB-4158-94ED-2BDA6F3C095B}"/>
          </ac:picMkLst>
        </pc:pic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32" creationId="{A7997890-0A3A-41A9-BEF5-7FD2ACBF163E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36" creationId="{0DF64DAE-BB57-4F4F-B81B-B2B33E888998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37" creationId="{B11B9AF8-36E7-4158-A843-BA986CD30F2E}"/>
          </ac:cxnSpMkLst>
        </pc:cxnChg>
        <pc:cxnChg chg="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39" creationId="{D1B31ECC-CE76-4A99-8409-C9EDD0CA8829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42" creationId="{B463E633-90BC-42DD-BA6E-7C35CF3E24D1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44" creationId="{023FFB94-C336-4310-B066-36836F78EA05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45" creationId="{CBD8D22B-B88D-4A44-AF40-E0BEFC20B20D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54" creationId="{51777A38-D46B-4FE4-A13E-987B57E3B8F0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120" creationId="{47715517-14CE-416B-86FC-1B567D29896E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128" creationId="{D882544D-10F7-411F-9DB5-E43FCFC78684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129" creationId="{611A0034-F02E-4D12-9269-D6AC99AE5B09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130" creationId="{06C8E012-7AEB-4094-B5E3-97491BF14365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131" creationId="{92AE07C0-907E-4CD2-80EF-3F3839E2B48C}"/>
          </ac:cxnSpMkLst>
        </pc:cxnChg>
        <pc:cxnChg chg="del mod">
          <ac:chgData name="Marek Sedláček" userId="0641f7cd-3594-4805-bc46-c04e8c0e29c1" providerId="ADAL" clId="{4926A909-6C3E-4F89-AB48-9AF5E699A3ED}" dt="2019-10-16T07:10:36.076" v="765" actId="478"/>
          <ac:cxnSpMkLst>
            <pc:docMk/>
            <pc:sldMk cId="628807612" sldId="844"/>
            <ac:cxnSpMk id="141" creationId="{2BB8AFC0-4829-4B1C-88DD-77577484C39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CAE0-51D4-46E6-B9DB-C4A00FDB5AB0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79E81-F8A6-4DC5-A513-1672197C4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0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 application infrastructure</a:t>
            </a:r>
          </a:p>
          <a:p>
            <a:r>
              <a:rPr lang="en-US" dirty="0"/>
              <a:t>Do wee need another MCS? Bringing knowledge, listen to community, cooperate with UWB VZLUSAT-1</a:t>
            </a:r>
          </a:p>
          <a:p>
            <a:r>
              <a:rPr lang="en-US" dirty="0"/>
              <a:t>Basic building blocks on picture,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different </a:t>
            </a:r>
          </a:p>
          <a:p>
            <a:r>
              <a:rPr lang="en-US" dirty="0"/>
              <a:t>We customize ESA existing application for </a:t>
            </a:r>
            <a:r>
              <a:rPr lang="en-US" dirty="0" err="1"/>
              <a:t>cubesat</a:t>
            </a:r>
            <a:r>
              <a:rPr lang="en-US" dirty="0"/>
              <a:t> operation needs</a:t>
            </a:r>
          </a:p>
          <a:p>
            <a:r>
              <a:rPr lang="en-US" dirty="0"/>
              <a:t>Will provide modern interfaces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the beginning -&gt; CSP, MO but more rolled out in later phases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natively MO (OPS-SAT)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Functional extensions – inspiration from yesterday -&gt; initial tracking after orbit insertion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79E81-F8A6-4DC5-A513-1672197C4B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4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F44D-B022-4630-A135-32B3A28D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27606-76F8-40E4-BF7E-94F383C5C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5F803-D950-4F4C-B27D-A4F42BCD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5E098-FF90-43B5-B33D-46BDFC3B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BAAD8-7F8D-4847-85E7-9DAC640F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2356-41A1-4313-9F97-1CBFF342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C429D-1CFD-4FF6-B736-852EABFA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229A4-A7F9-4917-9EE6-C48194C9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961BE-55A2-43B4-A5F7-BD8306FA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186A-423D-444D-83D3-D6DDD7B5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42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91A84-FCED-45B3-B468-6F1CC8E6F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7853A-4E8B-40CE-82F9-37C2334B0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F5AB-74CA-4556-8A67-D34AB053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4A3B-3FF5-4C93-81DD-3F106436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CEFD2-029E-4214-A214-59637BB2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4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ictur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38" cy="6858000"/>
          </a:xfrm>
          <a:prstGeom prst="rect">
            <a:avLst/>
          </a:prstGeom>
        </p:spPr>
      </p:pic>
      <p:pic>
        <p:nvPicPr>
          <p:cNvPr id="8" name="Picture 7" descr="SSF_Logo_RGB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58" y="5558811"/>
            <a:ext cx="1912443" cy="130393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452307"/>
            <a:ext cx="10363200" cy="1966092"/>
          </a:xfrm>
          <a:prstGeom prst="rect">
            <a:avLst/>
          </a:prstGeom>
          <a:effectLst>
            <a:outerShdw blurRad="215900" dist="25400" dir="2700000" algn="tl" rotWithShape="0">
              <a:srgbClr val="000000">
                <a:alpha val="18000"/>
              </a:srgbClr>
            </a:outerShdw>
          </a:effectLst>
        </p:spPr>
        <p:txBody>
          <a:bodyPr lIns="234083" tIns="117040" rIns="234083" bIns="117040"/>
          <a:lstStyle>
            <a:lvl1pPr algn="ctr">
              <a:lnSpc>
                <a:spcPct val="90000"/>
              </a:lnSpc>
              <a:defRPr sz="6718" b="1" cap="all">
                <a:solidFill>
                  <a:schemeClr val="bg2"/>
                </a:solidFill>
                <a:effectLst/>
                <a:latin typeface="Arial"/>
                <a:ea typeface="Century Gothic" charset="0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63084" y="4529958"/>
            <a:ext cx="10363200" cy="512877"/>
          </a:xfrm>
          <a:prstGeom prst="rect">
            <a:avLst/>
          </a:prstGeom>
          <a:effectLst>
            <a:outerShdw blurRad="215900" dist="25400" dir="2700000" algn="tl" rotWithShape="0">
              <a:srgbClr val="000000">
                <a:alpha val="18000"/>
              </a:srgbClr>
            </a:outerShdw>
          </a:effectLst>
        </p:spPr>
        <p:txBody>
          <a:bodyPr lIns="234083" tIns="117040" rIns="234083" bIns="117040" anchor="b"/>
          <a:lstStyle>
            <a:lvl1pPr marL="0" indent="0" algn="ctr">
              <a:buNone/>
              <a:defRPr sz="2396">
                <a:solidFill>
                  <a:schemeClr val="bg2"/>
                </a:solidFill>
                <a:latin typeface="Arial"/>
                <a:ea typeface="Century Gothic" charset="0"/>
                <a:cs typeface="Arial"/>
              </a:defRPr>
            </a:lvl1pPr>
            <a:lvl2pPr marL="609549" indent="0">
              <a:buNone/>
              <a:defRPr sz="2396"/>
            </a:lvl2pPr>
            <a:lvl3pPr marL="1219100" indent="0">
              <a:buNone/>
              <a:defRPr sz="2083"/>
            </a:lvl3pPr>
            <a:lvl4pPr marL="1828649" indent="0">
              <a:buNone/>
              <a:defRPr sz="1875"/>
            </a:lvl4pPr>
            <a:lvl5pPr marL="2438198" indent="0">
              <a:buNone/>
              <a:defRPr sz="1875"/>
            </a:lvl5pPr>
            <a:lvl6pPr marL="3047748" indent="0">
              <a:buNone/>
              <a:defRPr sz="1875"/>
            </a:lvl6pPr>
            <a:lvl7pPr marL="3657297" indent="0">
              <a:buNone/>
              <a:defRPr sz="1875"/>
            </a:lvl7pPr>
            <a:lvl8pPr marL="4266847" indent="0">
              <a:buNone/>
              <a:defRPr sz="1875"/>
            </a:lvl8pPr>
            <a:lvl9pPr marL="4876397" indent="0">
              <a:buNone/>
              <a:defRPr sz="18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42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800182"/>
            <a:ext cx="10363236" cy="920247"/>
          </a:xfrm>
          <a:prstGeom prst="rect">
            <a:avLst/>
          </a:prstGeom>
        </p:spPr>
        <p:txBody>
          <a:bodyPr lIns="234083" tIns="117040" rIns="234083" bIns="117040"/>
          <a:lstStyle>
            <a:lvl1pPr>
              <a:defRPr sz="4010" b="1" spc="-133">
                <a:solidFill>
                  <a:schemeClr val="tx1"/>
                </a:solidFill>
                <a:effectLst/>
                <a:latin typeface="Arial"/>
                <a:ea typeface="Century Gothic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54200"/>
            <a:ext cx="10374756" cy="4163800"/>
          </a:xfrm>
          <a:prstGeom prst="rect">
            <a:avLst/>
          </a:prstGeom>
        </p:spPr>
        <p:txBody>
          <a:bodyPr lIns="234083" tIns="117040" rIns="234083" bIns="117040"/>
          <a:lstStyle>
            <a:lvl1pPr marL="0" indent="0">
              <a:buFont typeface="Arial"/>
              <a:buNone/>
              <a:defRPr sz="2396" b="1">
                <a:solidFill>
                  <a:schemeClr val="tx1"/>
                </a:solidFill>
                <a:latin typeface="Arial"/>
                <a:ea typeface="Century Gothic" charset="0"/>
                <a:cs typeface="Arial"/>
              </a:defRPr>
            </a:lvl1pPr>
            <a:lvl2pPr>
              <a:defRPr sz="1614" b="0">
                <a:solidFill>
                  <a:schemeClr val="tx1"/>
                </a:solidFill>
                <a:latin typeface="Arial"/>
                <a:ea typeface="Century Gothic" charset="0"/>
                <a:cs typeface="Arial"/>
              </a:defRPr>
            </a:lvl2pPr>
            <a:lvl3pPr>
              <a:defRPr sz="1614" b="0">
                <a:solidFill>
                  <a:schemeClr val="tx1"/>
                </a:solidFill>
                <a:latin typeface="Arial"/>
                <a:ea typeface="Century Gothic" charset="0"/>
                <a:cs typeface="Arial"/>
              </a:defRPr>
            </a:lvl3pPr>
            <a:lvl4pPr>
              <a:defRPr sz="1614" b="0">
                <a:solidFill>
                  <a:schemeClr val="tx1"/>
                </a:solidFill>
                <a:latin typeface="Arial"/>
                <a:ea typeface="Century Gothic" charset="0"/>
                <a:cs typeface="Arial"/>
              </a:defRPr>
            </a:lvl4pPr>
            <a:lvl5pPr>
              <a:defRPr sz="1614" b="0">
                <a:solidFill>
                  <a:schemeClr val="tx1"/>
                </a:solidFill>
                <a:latin typeface="Arial"/>
                <a:ea typeface="Century Gothic" charset="0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0" name="Picture 9" descr="SSF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920" y="5563858"/>
            <a:ext cx="1898080" cy="1294145"/>
          </a:xfrm>
          <a:prstGeom prst="rect">
            <a:avLst/>
          </a:prstGeom>
        </p:spPr>
      </p:pic>
      <p:pic>
        <p:nvPicPr>
          <p:cNvPr id="11" name="Picture 10" descr="SSF_BE_RGB_2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6"/>
          <a:stretch/>
        </p:blipFill>
        <p:spPr>
          <a:xfrm>
            <a:off x="0" y="0"/>
            <a:ext cx="324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8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Pictur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8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0" b="238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SSF_Logo_RGB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58" y="5558811"/>
            <a:ext cx="1912443" cy="130393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452307"/>
            <a:ext cx="10363200" cy="1966092"/>
          </a:xfrm>
          <a:prstGeom prst="rect">
            <a:avLst/>
          </a:prstGeom>
          <a:effectLst>
            <a:outerShdw blurRad="215900" dist="25400" dir="2700000" algn="tl" rotWithShape="0">
              <a:srgbClr val="000000">
                <a:alpha val="18000"/>
              </a:srgbClr>
            </a:outerShdw>
          </a:effectLst>
        </p:spPr>
        <p:txBody>
          <a:bodyPr lIns="234083" tIns="117040" rIns="234083" bIns="117040"/>
          <a:lstStyle>
            <a:lvl1pPr algn="ctr">
              <a:lnSpc>
                <a:spcPct val="90000"/>
              </a:lnSpc>
              <a:defRPr sz="6718" b="1" cap="all">
                <a:solidFill>
                  <a:schemeClr val="bg2"/>
                </a:solidFill>
                <a:effectLst/>
                <a:latin typeface="Arial"/>
                <a:ea typeface="Century Gothic" charset="0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63084" y="4529958"/>
            <a:ext cx="10363200" cy="512877"/>
          </a:xfrm>
          <a:prstGeom prst="rect">
            <a:avLst/>
          </a:prstGeom>
          <a:effectLst>
            <a:outerShdw blurRad="215900" dist="25400" dir="2700000" algn="tl" rotWithShape="0">
              <a:srgbClr val="000000">
                <a:alpha val="18000"/>
              </a:srgbClr>
            </a:outerShdw>
          </a:effectLst>
        </p:spPr>
        <p:txBody>
          <a:bodyPr lIns="234083" tIns="117040" rIns="234083" bIns="117040" anchor="b"/>
          <a:lstStyle>
            <a:lvl1pPr marL="0" indent="0" algn="ctr">
              <a:buNone/>
              <a:defRPr sz="2396">
                <a:solidFill>
                  <a:schemeClr val="bg2"/>
                </a:solidFill>
                <a:latin typeface="Arial"/>
                <a:ea typeface="Century Gothic" charset="0"/>
                <a:cs typeface="Arial"/>
              </a:defRPr>
            </a:lvl1pPr>
            <a:lvl2pPr marL="609549" indent="0">
              <a:buNone/>
              <a:defRPr sz="2396"/>
            </a:lvl2pPr>
            <a:lvl3pPr marL="1219100" indent="0">
              <a:buNone/>
              <a:defRPr sz="2083"/>
            </a:lvl3pPr>
            <a:lvl4pPr marL="1828649" indent="0">
              <a:buNone/>
              <a:defRPr sz="1875"/>
            </a:lvl4pPr>
            <a:lvl5pPr marL="2438198" indent="0">
              <a:buNone/>
              <a:defRPr sz="1875"/>
            </a:lvl5pPr>
            <a:lvl6pPr marL="3047748" indent="0">
              <a:buNone/>
              <a:defRPr sz="1875"/>
            </a:lvl6pPr>
            <a:lvl7pPr marL="3657297" indent="0">
              <a:buNone/>
              <a:defRPr sz="1875"/>
            </a:lvl7pPr>
            <a:lvl8pPr marL="4266847" indent="0">
              <a:buNone/>
              <a:defRPr sz="1875"/>
            </a:lvl8pPr>
            <a:lvl9pPr marL="4876397" indent="0">
              <a:buNone/>
              <a:defRPr sz="18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50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1A7D-AC31-4C99-B4E9-B3EBF2CE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542C-D709-4A26-B14C-6F1191DCE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119DA-67A1-4AA4-8814-6F5EC78B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B7094-4DD2-469A-B4BA-4EAF67E9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74785-B47D-4B0D-8D03-6D04CD21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6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C1DC-E030-4D78-B2B7-EBE96F6C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06DB8-2876-4BB0-A796-147120A4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D6E1D-7A4F-4E10-BBF1-341B97CF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501C-67CF-479E-9DC3-D4620454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E2948-BE44-4501-AA22-3F63E5F7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E092-5460-4399-93B7-3326957B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12F5-8D4E-48CD-A89D-2F2E4B034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39C15-4922-43E9-B83E-A48C2D9C5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54699-F592-4643-A610-ACD6EFE3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4B0DC-6E8D-4E15-B201-A6E6DC0A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BE55-CF39-4514-95A5-1A4338F5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9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749F-3C3A-4F82-95EA-1B46A5C1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D008E-D551-48E2-BEE8-ACD7A301B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5B578-8C05-4255-9DE2-738614609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10FF0-0F42-4A3A-8901-C0BBD8273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3E795-30BA-4326-B265-6A70D9CAA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01B71-62BE-4469-99D9-C09285F0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4EDCC-A994-4662-8232-ECEC60FE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E296E-DDE0-48D8-B305-13B6102C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6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D68F-ECA0-48B7-9DD5-A0589799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CE728-2A31-4C26-9485-72F5124F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EC488-7EA5-454F-B3F2-93C68FBC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EC704-A2B3-4515-A098-E81F807A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7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00591-5245-499F-80B5-12A98928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7937E-4B7D-4197-ABD8-B702A53F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DF1DD-E4D9-4769-8F1B-E6C3646C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3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69E7-BE7E-445F-BB1C-5D633BF0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29E6E-BB57-4412-85F8-B2480765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3F084-C862-4C57-A971-756ADFB1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8749C-B694-4D32-BA57-FCE73DB0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A7200-A1E4-40C6-ADEB-AF6C1A02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FE074-D4CD-49D3-9933-137F4155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4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91AB-9D1D-4954-B35F-6322859A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11628-57FE-492D-A371-656BEEC44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40E0E-A79D-4C0E-8FD2-2E207D236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E39D3-EAA6-4F4C-9970-0580D82B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87FC6-6E58-4D88-B3E2-6181EDFD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F1428-B6F2-4CF4-B9E6-B65A8950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AE3E0-0B2A-4847-BF2F-D305E75B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4FEF6-E6CD-4761-A224-AD0F72B0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E095-C55A-46F8-8DDC-D05A76859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9D30-E397-4CEF-89B7-FF0996909843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34A43-42BB-4DE3-8E33-B26C2EC6C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B519-A249-4002-8553-EC2C75E7A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42D0F-9672-4FE2-AEE3-8103AB245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431483"/>
            <a:ext cx="11201400" cy="1966092"/>
          </a:xfrm>
        </p:spPr>
        <p:txBody>
          <a:bodyPr>
            <a:normAutofit fontScale="90000"/>
          </a:bodyPr>
          <a:lstStyle/>
          <a:p>
            <a:r>
              <a:rPr lang="en-US" dirty="0"/>
              <a:t>NEXT-GEN GROUND SEGMENT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A36C4-7DDB-4411-9534-A57A37521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916123"/>
            <a:ext cx="10363200" cy="512877"/>
          </a:xfrm>
        </p:spPr>
        <p:txBody>
          <a:bodyPr>
            <a:noAutofit/>
          </a:bodyPr>
          <a:lstStyle/>
          <a:p>
            <a:r>
              <a:rPr lang="en-US" sz="3200" dirty="0"/>
              <a:t>coming soon….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3899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BB117-46AB-4158-94ED-2BDA6F3C0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0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DC74BE-09C3-466A-BFBF-6C692648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52" y="1053275"/>
            <a:ext cx="10363200" cy="1966092"/>
          </a:xfrm>
        </p:spPr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44399-C5C5-42FB-A132-67C895AE74BD}"/>
              </a:ext>
            </a:extLst>
          </p:cNvPr>
          <p:cNvSpPr txBox="1"/>
          <p:nvPr/>
        </p:nvSpPr>
        <p:spPr>
          <a:xfrm>
            <a:off x="7952510" y="3519207"/>
            <a:ext cx="387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http://www.spacesystems.cz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DD7AC2-319C-4981-BE49-C753BEB7E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62" y="936337"/>
            <a:ext cx="2492663" cy="24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94D8C4527F3C4E83BBA2F7947D5B23" ma:contentTypeVersion="10" ma:contentTypeDescription="Vytvoří nový dokument" ma:contentTypeScope="" ma:versionID="7a43860e624f9a6f62ff907e1008d5aa">
  <xsd:schema xmlns:xsd="http://www.w3.org/2001/XMLSchema" xmlns:xs="http://www.w3.org/2001/XMLSchema" xmlns:p="http://schemas.microsoft.com/office/2006/metadata/properties" xmlns:ns3="44cca1ae-864d-4c83-b67e-fa16c7ae1aa1" xmlns:ns4="2c3420ae-0e33-4d83-a981-4acff46183c9" targetNamespace="http://schemas.microsoft.com/office/2006/metadata/properties" ma:root="true" ma:fieldsID="932dd5cdf9468b7dc12bca4d96506d5e" ns3:_="" ns4:_="">
    <xsd:import namespace="44cca1ae-864d-4c83-b67e-fa16c7ae1aa1"/>
    <xsd:import namespace="2c3420ae-0e33-4d83-a981-4acff46183c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ca1ae-864d-4c83-b67e-fa16c7ae1a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420ae-0e33-4d83-a981-4acff4618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8909C9-74B0-46E7-92E8-7427B7E25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2C4E49-C5F3-4AE9-85F6-CEDFC94E9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cca1ae-864d-4c83-b67e-fa16c7ae1aa1"/>
    <ds:schemaRef ds:uri="2c3420ae-0e33-4d83-a981-4acff4618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98A691-6D8C-4DC6-BF15-5A895228E4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89</Words>
  <Application>Microsoft Office PowerPoint</Application>
  <PresentationFormat>Widescreen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NEXT-GEN GROUND SEGMENT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soon….</dc:title>
  <dc:creator>Marek Sedláček</dc:creator>
  <cp:lastModifiedBy>Marek Sedláček</cp:lastModifiedBy>
  <cp:revision>3</cp:revision>
  <dcterms:created xsi:type="dcterms:W3CDTF">2019-10-16T04:25:21Z</dcterms:created>
  <dcterms:modified xsi:type="dcterms:W3CDTF">2019-10-16T08:11:41Z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0x0101005194D8C4527F3C4E83BBA2F7947D5B23</vt:lpwstr>
  </property>
</Properties>
</file>